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56" r:id="rId4"/>
    <p:sldId id="278" r:id="rId5"/>
    <p:sldId id="259" r:id="rId6"/>
    <p:sldId id="291" r:id="rId7"/>
    <p:sldId id="258" r:id="rId8"/>
    <p:sldId id="292" r:id="rId9"/>
    <p:sldId id="284" r:id="rId10"/>
    <p:sldId id="260" r:id="rId11"/>
    <p:sldId id="265" r:id="rId12"/>
    <p:sldId id="289" r:id="rId13"/>
    <p:sldId id="262" r:id="rId14"/>
    <p:sldId id="286" r:id="rId15"/>
    <p:sldId id="264" r:id="rId16"/>
    <p:sldId id="288" r:id="rId17"/>
    <p:sldId id="293" r:id="rId18"/>
    <p:sldId id="263" r:id="rId19"/>
    <p:sldId id="261" r:id="rId20"/>
    <p:sldId id="28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C979-C270-49F0-9CA7-AC884A9349C1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7BC-6356-471A-B157-C1308904AC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C979-C270-49F0-9CA7-AC884A9349C1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7BC-6356-471A-B157-C1308904AC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C979-C270-49F0-9CA7-AC884A9349C1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7BC-6356-471A-B157-C1308904AC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C979-C270-49F0-9CA7-AC884A9349C1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7BC-6356-471A-B157-C1308904AC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C979-C270-49F0-9CA7-AC884A9349C1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7BC-6356-471A-B157-C1308904AC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C979-C270-49F0-9CA7-AC884A9349C1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7BC-6356-471A-B157-C1308904AC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C979-C270-49F0-9CA7-AC884A9349C1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7BC-6356-471A-B157-C1308904AC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C979-C270-49F0-9CA7-AC884A9349C1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7BC-6356-471A-B157-C1308904AC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C979-C270-49F0-9CA7-AC884A9349C1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7BC-6356-471A-B157-C1308904AC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C979-C270-49F0-9CA7-AC884A9349C1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7BC-6356-471A-B157-C1308904AC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C979-C270-49F0-9CA7-AC884A9349C1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7BC-6356-471A-B157-C1308904AC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8C979-C270-49F0-9CA7-AC884A9349C1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37BC-6356-471A-B157-C1308904AC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307.jpg"/>
          <p:cNvPicPr>
            <a:picLocks noChangeAspect="1"/>
          </p:cNvPicPr>
          <p:nvPr/>
        </p:nvPicPr>
        <p:blipFill>
          <a:blip r:embed="rId2"/>
          <a:srcRect l="8333" r="12500" b="39583"/>
          <a:stretch>
            <a:fillRect/>
          </a:stretch>
        </p:blipFill>
        <p:spPr>
          <a:xfrm>
            <a:off x="714348" y="0"/>
            <a:ext cx="7572428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338.jpg"/>
          <p:cNvPicPr>
            <a:picLocks noChangeAspect="1"/>
          </p:cNvPicPr>
          <p:nvPr/>
        </p:nvPicPr>
        <p:blipFill>
          <a:blip r:embed="rId2"/>
          <a:srcRect l="11111" t="56250" r="6944"/>
          <a:stretch>
            <a:fillRect/>
          </a:stretch>
        </p:blipFill>
        <p:spPr>
          <a:xfrm>
            <a:off x="11803" y="0"/>
            <a:ext cx="9132197" cy="65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431.jpg"/>
          <p:cNvPicPr>
            <a:picLocks noChangeAspect="1"/>
          </p:cNvPicPr>
          <p:nvPr/>
        </p:nvPicPr>
        <p:blipFill>
          <a:blip r:embed="rId2"/>
          <a:srcRect l="11111" r="9722" b="43750"/>
          <a:stretch>
            <a:fillRect/>
          </a:stretch>
        </p:blipFill>
        <p:spPr>
          <a:xfrm>
            <a:off x="1071538" y="33819"/>
            <a:ext cx="7203347" cy="6824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431.jpg"/>
          <p:cNvPicPr>
            <a:picLocks noChangeAspect="1"/>
          </p:cNvPicPr>
          <p:nvPr/>
        </p:nvPicPr>
        <p:blipFill>
          <a:blip r:embed="rId2"/>
          <a:srcRect l="9722" t="56250" r="8333" b="2083"/>
          <a:stretch>
            <a:fillRect/>
          </a:stretch>
        </p:blipFill>
        <p:spPr>
          <a:xfrm>
            <a:off x="187461" y="285728"/>
            <a:ext cx="8956539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405.jpg"/>
          <p:cNvPicPr>
            <a:picLocks noChangeAspect="1"/>
          </p:cNvPicPr>
          <p:nvPr/>
        </p:nvPicPr>
        <p:blipFill>
          <a:blip r:embed="rId2"/>
          <a:srcRect l="2777" t="3125" r="8333" b="57291"/>
          <a:stretch>
            <a:fillRect/>
          </a:stretch>
        </p:blipFill>
        <p:spPr>
          <a:xfrm>
            <a:off x="240569" y="357166"/>
            <a:ext cx="8903431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405.jpg"/>
          <p:cNvPicPr>
            <a:picLocks noChangeAspect="1"/>
          </p:cNvPicPr>
          <p:nvPr/>
        </p:nvPicPr>
        <p:blipFill>
          <a:blip r:embed="rId2"/>
          <a:srcRect t="41667" b="30208"/>
          <a:stretch>
            <a:fillRect/>
          </a:stretch>
        </p:blipFill>
        <p:spPr>
          <a:xfrm>
            <a:off x="357158" y="1000108"/>
            <a:ext cx="8524884" cy="3196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422.jpg"/>
          <p:cNvPicPr>
            <a:picLocks noChangeAspect="1"/>
          </p:cNvPicPr>
          <p:nvPr/>
        </p:nvPicPr>
        <p:blipFill>
          <a:blip r:embed="rId2"/>
          <a:srcRect l="6944" r="18055" b="51042"/>
          <a:stretch>
            <a:fillRect/>
          </a:stretch>
        </p:blipFill>
        <p:spPr>
          <a:xfrm>
            <a:off x="551699" y="0"/>
            <a:ext cx="78794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422.jpg"/>
          <p:cNvPicPr>
            <a:picLocks noChangeAspect="1"/>
          </p:cNvPicPr>
          <p:nvPr/>
        </p:nvPicPr>
        <p:blipFill>
          <a:blip r:embed="rId2"/>
          <a:srcRect l="6944" t="48958"/>
          <a:stretch>
            <a:fillRect/>
          </a:stretch>
        </p:blipFill>
        <p:spPr>
          <a:xfrm>
            <a:off x="571472" y="214290"/>
            <a:ext cx="8400518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413.jpg"/>
          <p:cNvPicPr>
            <a:picLocks noChangeAspect="1"/>
          </p:cNvPicPr>
          <p:nvPr/>
        </p:nvPicPr>
        <p:blipFill>
          <a:blip r:embed="rId2"/>
          <a:srcRect l="46137" t="14583" r="2112" b="9375"/>
          <a:stretch>
            <a:fillRect/>
          </a:stretch>
        </p:blipFill>
        <p:spPr>
          <a:xfrm rot="16200000">
            <a:off x="1199836" y="-342611"/>
            <a:ext cx="6715152" cy="74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413.jpg"/>
          <p:cNvPicPr>
            <a:picLocks noChangeAspect="1"/>
          </p:cNvPicPr>
          <p:nvPr/>
        </p:nvPicPr>
        <p:blipFill>
          <a:blip r:embed="rId2"/>
          <a:srcRect t="14583" r="53863" b="9375"/>
          <a:stretch>
            <a:fillRect/>
          </a:stretch>
        </p:blipFill>
        <p:spPr>
          <a:xfrm rot="16200000">
            <a:off x="1267564" y="-767530"/>
            <a:ext cx="6500834" cy="8035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355.jpg"/>
          <p:cNvPicPr>
            <a:picLocks noChangeAspect="1"/>
          </p:cNvPicPr>
          <p:nvPr/>
        </p:nvPicPr>
        <p:blipFill>
          <a:blip r:embed="rId2"/>
          <a:srcRect l="52400" t="6250" r="1897" b="6250"/>
          <a:stretch>
            <a:fillRect/>
          </a:stretch>
        </p:blipFill>
        <p:spPr>
          <a:xfrm rot="16200000">
            <a:off x="1570242" y="-1355960"/>
            <a:ext cx="6221460" cy="8933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307.jpg"/>
          <p:cNvPicPr>
            <a:picLocks noChangeAspect="1"/>
          </p:cNvPicPr>
          <p:nvPr/>
        </p:nvPicPr>
        <p:blipFill>
          <a:blip r:embed="rId2"/>
          <a:srcRect l="11111" t="59375" r="11110"/>
          <a:stretch>
            <a:fillRect/>
          </a:stretch>
        </p:blipFill>
        <p:spPr>
          <a:xfrm>
            <a:off x="1" y="214290"/>
            <a:ext cx="9144000" cy="642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355.jpg"/>
          <p:cNvPicPr>
            <a:picLocks noChangeAspect="1"/>
          </p:cNvPicPr>
          <p:nvPr/>
        </p:nvPicPr>
        <p:blipFill>
          <a:blip r:embed="rId2"/>
          <a:srcRect l="33962" t="20755" r="47642" b="7546"/>
          <a:stretch>
            <a:fillRect/>
          </a:stretch>
        </p:blipFill>
        <p:spPr>
          <a:xfrm rot="16200000">
            <a:off x="3250400" y="-1893134"/>
            <a:ext cx="2786082" cy="814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微信图片_20190910095249.jpg"/>
          <p:cNvPicPr>
            <a:picLocks noChangeAspect="1"/>
          </p:cNvPicPr>
          <p:nvPr/>
        </p:nvPicPr>
        <p:blipFill>
          <a:blip r:embed="rId2"/>
          <a:srcRect l="11111" r="12243" b="44792"/>
          <a:stretch>
            <a:fillRect/>
          </a:stretch>
        </p:blipFill>
        <p:spPr>
          <a:xfrm>
            <a:off x="928662" y="0"/>
            <a:ext cx="7000924" cy="6723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微信图片_20190910095249.jpg"/>
          <p:cNvPicPr>
            <a:picLocks noChangeAspect="1"/>
          </p:cNvPicPr>
          <p:nvPr/>
        </p:nvPicPr>
        <p:blipFill>
          <a:blip r:embed="rId2"/>
          <a:srcRect l="12500" t="55208" r="8333"/>
          <a:stretch>
            <a:fillRect/>
          </a:stretch>
        </p:blipFill>
        <p:spPr>
          <a:xfrm>
            <a:off x="478434" y="142852"/>
            <a:ext cx="8428088" cy="657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321.jpg"/>
          <p:cNvPicPr>
            <a:picLocks noChangeAspect="1"/>
          </p:cNvPicPr>
          <p:nvPr/>
        </p:nvPicPr>
        <p:blipFill>
          <a:blip r:embed="rId2"/>
          <a:srcRect l="12500" r="13889" b="46875"/>
          <a:stretch>
            <a:fillRect/>
          </a:stretch>
        </p:blipFill>
        <p:spPr>
          <a:xfrm>
            <a:off x="1000100" y="-14842"/>
            <a:ext cx="7142411" cy="6872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321.jpg"/>
          <p:cNvPicPr>
            <a:picLocks noChangeAspect="1"/>
          </p:cNvPicPr>
          <p:nvPr/>
        </p:nvPicPr>
        <p:blipFill>
          <a:blip r:embed="rId2"/>
          <a:srcRect l="12500" t="53125" r="12500"/>
          <a:stretch>
            <a:fillRect/>
          </a:stretch>
        </p:blipFill>
        <p:spPr>
          <a:xfrm>
            <a:off x="428596" y="0"/>
            <a:ext cx="8015360" cy="6679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313.jpg"/>
          <p:cNvPicPr>
            <a:picLocks noChangeAspect="1"/>
          </p:cNvPicPr>
          <p:nvPr/>
        </p:nvPicPr>
        <p:blipFill>
          <a:blip r:embed="rId2"/>
          <a:srcRect l="13889" r="9722" b="39583"/>
          <a:stretch>
            <a:fillRect/>
          </a:stretch>
        </p:blipFill>
        <p:spPr>
          <a:xfrm>
            <a:off x="1357290" y="-1"/>
            <a:ext cx="6500858" cy="6855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313.jpg"/>
          <p:cNvPicPr>
            <a:picLocks noChangeAspect="1"/>
          </p:cNvPicPr>
          <p:nvPr/>
        </p:nvPicPr>
        <p:blipFill>
          <a:blip r:embed="rId2"/>
          <a:srcRect l="12500" t="60417" r="11111"/>
          <a:stretch>
            <a:fillRect/>
          </a:stretch>
        </p:blipFill>
        <p:spPr>
          <a:xfrm>
            <a:off x="45009" y="142852"/>
            <a:ext cx="9098991" cy="628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910095338.jpg"/>
          <p:cNvPicPr>
            <a:picLocks noChangeAspect="1"/>
          </p:cNvPicPr>
          <p:nvPr/>
        </p:nvPicPr>
        <p:blipFill>
          <a:blip r:embed="rId2"/>
          <a:srcRect l="11111" r="4166" b="43750"/>
          <a:stretch>
            <a:fillRect/>
          </a:stretch>
        </p:blipFill>
        <p:spPr>
          <a:xfrm>
            <a:off x="642910" y="0"/>
            <a:ext cx="774704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全屏显示(4:3)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User</cp:lastModifiedBy>
  <cp:revision>2</cp:revision>
  <dcterms:created xsi:type="dcterms:W3CDTF">2019-09-10T01:54:57Z</dcterms:created>
  <dcterms:modified xsi:type="dcterms:W3CDTF">2019-09-10T03:06:55Z</dcterms:modified>
</cp:coreProperties>
</file>